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21.png" ContentType="image/png"/>
  <Override PartName="/ppt/media/image6.jpeg" ContentType="image/jpeg"/>
  <Override PartName="/ppt/media/image5.jpeg" ContentType="image/jpeg"/>
  <Override PartName="/ppt/media/image11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8.jpeg" ContentType="image/jpeg"/>
  <Override PartName="/ppt/media/image19.png" ContentType="image/png"/>
  <Override PartName="/ppt/media/image20.jpeg" ContentType="image/jpeg"/>
  <Override PartName="/ppt/media/image22.jpeg" ContentType="image/jpeg"/>
  <Override PartName="/ppt/media/image23.png" ContentType="image/png"/>
  <Override PartName="/ppt/media/image25.png" ContentType="image/png"/>
  <Override PartName="/ppt/media/image26.jpeg" ContentType="image/jpe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4_1" descr="907485__sweet-melody_p.jpg"/>
          <p:cNvPicPr/>
          <p:nvPr/>
        </p:nvPicPr>
        <p:blipFill>
          <a:blip r:embed="rId1"/>
          <a:stretch/>
        </p:blipFill>
        <p:spPr>
          <a:xfrm rot="21589200">
            <a:off x="-951120" y="-142200"/>
            <a:ext cx="10722600" cy="7217280"/>
          </a:xfrm>
          <a:prstGeom prst="rect">
            <a:avLst/>
          </a:prstGeom>
          <a:ln w="0">
            <a:noFill/>
          </a:ln>
        </p:spPr>
      </p:pic>
      <p:sp>
        <p:nvSpPr>
          <p:cNvPr id="115" name="CustomShape 1"/>
          <p:cNvSpPr/>
          <p:nvPr/>
        </p:nvSpPr>
        <p:spPr>
          <a:xfrm rot="4200">
            <a:off x="738720" y="43956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 rot="31200">
            <a:off x="639360" y="801000"/>
            <a:ext cx="7505640" cy="43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360000" y="400320"/>
            <a:ext cx="5379480" cy="21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360000" y="964800"/>
            <a:ext cx="8088480" cy="29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Презентация сборника</a:t>
            </a:r>
            <a:br/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Вокальные упражнения для развития голоса и певческих навыков детей 7-11 лет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Колотвина Наталья Ивановна-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преподаватель вокально-хоровых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дисциплин МБОУДО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«ДШИ г. Поронайска»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362520" y="3072240"/>
            <a:ext cx="2146320" cy="250560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 rot="15000">
            <a:off x="-889560" y="-333360"/>
            <a:ext cx="10951200" cy="7293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692280" y="0"/>
            <a:ext cx="8125200" cy="43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4</a:t>
            </a:r>
            <a:r>
              <a:rPr b="1" lang="ru-RU" sz="24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.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УПРАЖНЕНИЯ НА УСТАНОВКУ ВЕРНОГО ЗВУКООБРАЗОВАНИЯ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 Настройка</a:t>
            </a:r>
            <a:r>
              <a:rPr b="1" i="1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</a:t>
            </a:r>
            <a:r>
              <a:rPr b="1" i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звукообразование</a:t>
            </a:r>
            <a:r>
              <a:rPr b="1" i="1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фальцетном</a:t>
            </a:r>
            <a:r>
              <a:rPr b="1" i="1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режиме;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Упражнение, направленное на головное резонированив;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в)Упражнение на выравнивание</a:t>
            </a:r>
            <a:r>
              <a:rPr b="1" i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гласных при смене</a:t>
            </a:r>
            <a:r>
              <a:rPr b="1" i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высоты тона;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г) Упражнение</a:t>
            </a:r>
            <a:r>
              <a:rPr b="1" i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1" i="1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направленное на</a:t>
            </a:r>
            <a:r>
              <a:rPr b="1" i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сглаживание</a:t>
            </a:r>
            <a:r>
              <a:rPr b="1" i="1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регистрового порога.</a:t>
            </a:r>
            <a:r>
              <a:rPr b="1" i="1" lang="ru-RU" sz="24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3600000" y="3703320"/>
            <a:ext cx="3085200" cy="241416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 rot="12600">
            <a:off x="16200" y="14040"/>
            <a:ext cx="9192600" cy="74977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457200" y="482040"/>
            <a:ext cx="7368120" cy="328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i="1" lang="ru-RU" sz="32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Упражнение на единообразный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уклад ротовой полости при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формировании</a:t>
            </a:r>
            <a:r>
              <a:rPr b="1" i="1" lang="ru-RU" sz="3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гласных:</a:t>
            </a:r>
            <a:br/>
            <a:r>
              <a:rPr b="1" i="1" lang="ru-RU" sz="32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i="1" lang="ru-RU" sz="32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е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Упражнения,</a:t>
            </a:r>
            <a:r>
              <a:rPr b="1" i="1" lang="ru-RU" sz="32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формирующие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звукообразование</a:t>
            </a:r>
            <a:r>
              <a:rPr b="1" i="1" lang="ru-RU" sz="32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грудном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режиме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600000" y="3420000"/>
            <a:ext cx="2517480" cy="251352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 rot="15000">
            <a:off x="-1424160" y="-153720"/>
            <a:ext cx="10951200" cy="7293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900000" y="482040"/>
            <a:ext cx="7372080" cy="49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1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5</a:t>
            </a: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.</a:t>
            </a:r>
            <a:r>
              <a:rPr b="1" lang="ru-RU" sz="2600" spc="-265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У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ПРАЖНЕНИЯ ДЛЯ РАЗВИТИЯ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ВОКАЛЬНОЙ ТЕХНИКИ: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6"/>
              </a:spcBef>
              <a:spcAft>
                <a:spcPts val="984"/>
              </a:spcAft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а)Упражнения для развития навыка интонации; </a:t>
            </a:r>
            <a:br/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Упражнения для развития навыка кантилены и высокой позиции звука;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6"/>
              </a:spcBef>
              <a:spcAft>
                <a:spcPts val="984"/>
              </a:spcAft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в)Упражнения для освоения различных технических приемов.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6"/>
              </a:spcBef>
              <a:spcAft>
                <a:spcPts val="984"/>
              </a:spcAft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6"/>
              </a:spcBef>
              <a:spcAft>
                <a:spcPts val="984"/>
              </a:spcAft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4500000" y="4320000"/>
            <a:ext cx="2158920" cy="197892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4_2" descr="907485__sweet-melody_p.jpg"/>
          <p:cNvPicPr/>
          <p:nvPr/>
        </p:nvPicPr>
        <p:blipFill>
          <a:blip r:embed="rId1"/>
          <a:stretch/>
        </p:blipFill>
        <p:spPr>
          <a:xfrm>
            <a:off x="-1440000" y="-199440"/>
            <a:ext cx="10722600" cy="721728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1"/>
          <p:cNvSpPr/>
          <p:nvPr/>
        </p:nvSpPr>
        <p:spPr>
          <a:xfrm rot="4200">
            <a:off x="738720" y="51372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 rot="31200">
            <a:off x="919440" y="33840"/>
            <a:ext cx="750420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1080000" y="3600000"/>
            <a:ext cx="6298920" cy="287892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3"/>
          <p:cNvSpPr/>
          <p:nvPr/>
        </p:nvSpPr>
        <p:spPr>
          <a:xfrm>
            <a:off x="-720000" y="360000"/>
            <a:ext cx="9174960" cy="36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ЗАКЛЮЧЕНИЕ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Регулярное выполнение данного комплекса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вокальных упражнений позволит: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закрепить необходимые условные рефлексы;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сконцентрировать творческое внимание;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настроить сложный процесс звукообразования;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пробудить эмоциональную сферу;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пробудить творческую фантазию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wedg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4_10" descr="907485__sweet-melody_p.jpg"/>
          <p:cNvPicPr/>
          <p:nvPr/>
        </p:nvPicPr>
        <p:blipFill>
          <a:blip r:embed="rId1"/>
          <a:stretch/>
        </p:blipFill>
        <p:spPr>
          <a:xfrm>
            <a:off x="-1440000" y="-205200"/>
            <a:ext cx="10722600" cy="721728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 rot="4200">
            <a:off x="738720" y="51372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 rot="31200">
            <a:off x="919440" y="33840"/>
            <a:ext cx="750420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БЛАГОДАРЮ ЗА ВНИМАНИЕ!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1080000" y="2340000"/>
            <a:ext cx="5752800" cy="377280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4_7" descr="907485__sweet-melody_p.jpg"/>
          <p:cNvPicPr/>
          <p:nvPr/>
        </p:nvPicPr>
        <p:blipFill>
          <a:blip r:embed="rId1"/>
          <a:stretch/>
        </p:blipFill>
        <p:spPr>
          <a:xfrm>
            <a:off x="0" y="-385560"/>
            <a:ext cx="10002600" cy="721728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1"/>
          <p:cNvSpPr/>
          <p:nvPr/>
        </p:nvSpPr>
        <p:spPr>
          <a:xfrm rot="4200">
            <a:off x="738720" y="51372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 rot="31200">
            <a:off x="1263240" y="31320"/>
            <a:ext cx="826452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Колотвина Н.И. Вокальные упражнения для  развития голоса и певческих навыков детей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7-11 лет.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Сборник вокальных упражнений для учащихся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r>
              <a:rPr b="0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учебно-методическое пособие для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учащихся детских музыкальных школ, детских школ искусств и других учреждений дополнительного образования -  Поронайск </a:t>
            </a:r>
            <a:r>
              <a:rPr b="0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23 с.</a:t>
            </a:r>
            <a:r>
              <a:rPr b="0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3240720" y="4320360"/>
            <a:ext cx="3233880" cy="194616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4_12" descr="907485__sweet-melody_p.jpg"/>
          <p:cNvPicPr/>
          <p:nvPr/>
        </p:nvPicPr>
        <p:blipFill>
          <a:blip r:embed="rId1"/>
          <a:stretch/>
        </p:blipFill>
        <p:spPr>
          <a:xfrm rot="21589200">
            <a:off x="-697680" y="-213840"/>
            <a:ext cx="10722600" cy="721728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 rot="4200">
            <a:off x="-540000" y="527040"/>
            <a:ext cx="889128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 rot="31200">
            <a:off x="362160" y="137880"/>
            <a:ext cx="787788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60000" y="400320"/>
            <a:ext cx="5379480" cy="21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180000" y="800640"/>
            <a:ext cx="8277480" cy="29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i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i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i="1" lang="ru-RU" sz="2800" spc="-1" strike="noStrike" u="dbl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0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Сборник содержит вокальные упражнения для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подготовки (разогрева) голосового аппарата к пению и  для  развития вокально-технических навыков детей 7-11 лет. </a:t>
            </a:r>
            <a:br/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Материал для распевания состоит из упражнений на различные гласные и отдельные слоги, а также песенные отрывки со словами. </a:t>
            </a:r>
            <a:br/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Упражнения имеют очень простое строение, что соответствует певческим возможностям младших школьников, а также краткие методические рекомендации,  необходимые для исполнения</a:t>
            </a:r>
            <a:endParaRPr b="0" lang="ru-RU" sz="2600" spc="-1" strike="noStrike">
              <a:latin typeface="Arial"/>
            </a:endParaRPr>
          </a:p>
        </p:txBody>
      </p:sp>
    </p:spTree>
  </p:cSld>
  <p:transition spd="slow">
    <p:wedg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4_0" descr="907485__sweet-melody_p.jpg"/>
          <p:cNvPicPr/>
          <p:nvPr/>
        </p:nvPicPr>
        <p:blipFill>
          <a:blip r:embed="rId1"/>
          <a:stretch/>
        </p:blipFill>
        <p:spPr>
          <a:xfrm>
            <a:off x="-1260000" y="-361800"/>
            <a:ext cx="10722600" cy="721728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1"/>
          <p:cNvSpPr/>
          <p:nvPr/>
        </p:nvSpPr>
        <p:spPr>
          <a:xfrm rot="4200">
            <a:off x="738720" y="51372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 rot="31200">
            <a:off x="919440" y="156600"/>
            <a:ext cx="750420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ОСНОВНЫЕ ЗАДАЧИ ПЕРВОНАЧАЛЬНОГО ЭТАПА ОБУЧЕНИЯ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воспитание у обучающихся навыка напевного, протяжного звучания голоса;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умения слушать самого себя, контролировать воспроизводимый звук, сосредоточиться на звучании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980000" y="3960000"/>
            <a:ext cx="4433760" cy="215280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0908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 rot="15000">
            <a:off x="-1064160" y="23760"/>
            <a:ext cx="10952280" cy="72946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"/>
          <p:cNvSpPr/>
          <p:nvPr/>
        </p:nvSpPr>
        <p:spPr>
          <a:xfrm rot="15600">
            <a:off x="707400" y="556200"/>
            <a:ext cx="7008840" cy="551448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600" spc="-1" strike="noStrike" u="sng">
                <a:solidFill>
                  <a:srgbClr val="111111"/>
                </a:solidFill>
                <a:uFillTx/>
                <a:latin typeface="Times New Roman"/>
                <a:ea typeface="DejaVu Sans"/>
              </a:rPr>
              <a:t>АЛГОРИТМЫ УЧЕБНОЙ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 u="sng">
                <a:solidFill>
                  <a:srgbClr val="111111"/>
                </a:solidFill>
                <a:uFillTx/>
                <a:latin typeface="Times New Roman"/>
                <a:ea typeface="DejaVu Sans"/>
              </a:rPr>
              <a:t>ДЕЯТЕЛЬНОСТИ: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I. Орг. Момент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(1 минута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II. Основное содержание: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1.Упражнения на выработку певческого дыхания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(2 минуты);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Артикуляция, дикция. Артикуляционные упражнения пение  скороговорок (2 минуты):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Вокальные упражнения- на них отрабатываются вокально-технические навыки. (20 минут);</a:t>
            </a:r>
            <a:br/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Работа над произведениями из репертуара (14 минут);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III. Рефлексия (1 минута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-720000" y="1930680"/>
            <a:ext cx="8395560" cy="6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6142320" y="482040"/>
            <a:ext cx="1908000" cy="179460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 rot="15000">
            <a:off x="-1064160" y="-330480"/>
            <a:ext cx="10951200" cy="7293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540000" y="1249920"/>
            <a:ext cx="8448120" cy="41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ru-RU" sz="3200" spc="-1" strike="noStrike" u="sng">
                <a:solidFill>
                  <a:srgbClr val="111111"/>
                </a:solidFill>
                <a:uFillTx/>
                <a:latin typeface="Times New Roman"/>
                <a:ea typeface="DejaVu Sans"/>
              </a:rPr>
              <a:t>Распевание</a:t>
            </a:r>
            <a:r>
              <a:rPr b="1" i="1" lang="ru-RU" sz="26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6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это процесс подготовки вокалиста к работе - создание эмоционального настроя, и введение голосового аппарата в работу с постепенной нагрузкой, имеет две функции</a:t>
            </a:r>
            <a:r>
              <a:rPr b="1" lang="ru-RU" sz="26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:</a:t>
            </a:r>
            <a:r>
              <a:rPr b="1" i="1" lang="ru-RU" sz="26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разогрев и настройка голосового аппарата певца к работе;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развитие вокально-технических навыков, а также достижения качественного звучания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060000" y="109440"/>
            <a:ext cx="4133520" cy="258840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4_3" descr="907485__sweet-melody_p.jpg"/>
          <p:cNvPicPr/>
          <p:nvPr/>
        </p:nvPicPr>
        <p:blipFill>
          <a:blip r:embed="rId1"/>
          <a:stretch/>
        </p:blipFill>
        <p:spPr>
          <a:xfrm>
            <a:off x="-105120" y="0"/>
            <a:ext cx="10002600" cy="7217280"/>
          </a:xfrm>
          <a:prstGeom prst="rect">
            <a:avLst/>
          </a:prstGeom>
          <a:ln w="0">
            <a:noFill/>
          </a:ln>
        </p:spPr>
      </p:pic>
      <p:sp>
        <p:nvSpPr>
          <p:cNvPr id="144" name="CustomShape 1"/>
          <p:cNvSpPr/>
          <p:nvPr/>
        </p:nvSpPr>
        <p:spPr>
          <a:xfrm rot="4200">
            <a:off x="538920" y="513720"/>
            <a:ext cx="759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   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 rot="31200">
            <a:off x="904680" y="32760"/>
            <a:ext cx="8623080" cy="43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lang="ru-RU" sz="36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1. ПЕВЧЕСКОЕ ДЫХАНИЕ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а)Упражнения для развития навыка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певческого дыхания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б)Упражнения для развития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укрепления дыхательного аппарата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3600000" y="3060360"/>
            <a:ext cx="2697480" cy="251748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 rot="15000">
            <a:off x="-1243800" y="-297360"/>
            <a:ext cx="10951200" cy="7293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"/>
          <p:cNvSpPr/>
          <p:nvPr/>
        </p:nvSpPr>
        <p:spPr>
          <a:xfrm>
            <a:off x="543600" y="540000"/>
            <a:ext cx="7368120" cy="35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2. АРТИКУЛЯЦИЯ, ДИКЦИЯ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 Упражнения</a:t>
            </a:r>
            <a:r>
              <a:rPr b="1" i="1" lang="ru-RU" sz="26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развития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подвижности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   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артикуляционного аппарата (язык, губы, нижняя челюсть) ;</a:t>
            </a:r>
            <a:br/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 </a:t>
            </a: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Упражнения</a:t>
            </a:r>
            <a:r>
              <a:rPr b="1" i="1" lang="ru-RU" sz="26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развития дикции;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 Пение скороговорок</a:t>
            </a:r>
            <a:br/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1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4140000" y="3241800"/>
            <a:ext cx="3417480" cy="287748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57200" y="274680"/>
            <a:ext cx="820800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 rot="15000">
            <a:off x="-1073520" y="-117360"/>
            <a:ext cx="10951200" cy="7293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937080" y="720000"/>
            <a:ext cx="772812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3. УПРАЖНЕНИЯ ДЛЯ РАЗОГРЕВА  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	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ГОЛОСОВОГО АППАРАТА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:</a:t>
            </a:r>
            <a:br/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а)Упражнение, направленное на естественную фонацию (порождение звука в гортани);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б)Упражнение</a:t>
            </a:r>
            <a:r>
              <a:rPr b="1" i="1" lang="ru-RU" sz="26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поднятие</a:t>
            </a:r>
            <a:r>
              <a:rPr b="1" i="1" lang="ru-RU" sz="26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небной</a:t>
            </a:r>
            <a:r>
              <a:rPr b="1" i="1" lang="ru-RU" sz="26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занавески;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в) Упражнение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озвучивание</a:t>
            </a:r>
            <a:r>
              <a:rPr b="1" i="1" lang="ru-RU" sz="26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грудных</a:t>
            </a:r>
            <a:r>
              <a:rPr b="1" i="1" lang="ru-RU" sz="26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резонаторов-трель губами; </a:t>
            </a:r>
            <a:br/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д) Упражнение для настройки    на головное звучание.</a:t>
            </a:r>
            <a:br/>
            <a:endParaRPr b="0" lang="ru-RU" sz="26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-720000" y="1930680"/>
            <a:ext cx="8394480" cy="6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3240000" y="4500000"/>
            <a:ext cx="3773160" cy="2333160"/>
          </a:xfrm>
          <a:prstGeom prst="rect">
            <a:avLst/>
          </a:prstGeom>
          <a:ln w="0">
            <a:noFill/>
          </a:ln>
        </p:spPr>
      </p:pic>
    </p:spTree>
  </p:cSld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2015-10-08T18:24:00Z</dcterms:created>
  <dc:creator>ДомКомп</dc:creator>
  <dc:description/>
  <dc:language>ru-RU</dc:language>
  <cp:lastModifiedBy/>
  <dcterms:modified xsi:type="dcterms:W3CDTF">2024-09-27T09:08:11Z</dcterms:modified>
  <cp:revision>102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